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9" r:id="rId10"/>
    <p:sldId id="260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4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89617" autoAdjust="0"/>
  </p:normalViewPr>
  <p:slideViewPr>
    <p:cSldViewPr>
      <p:cViewPr varScale="1">
        <p:scale>
          <a:sx n="41" d="100"/>
          <a:sy n="41" d="100"/>
        </p:scale>
        <p:origin x="-1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84DD-D203-4A6F-8F45-88D491546D55}" type="datetimeFigureOut">
              <a:rPr lang="ru-RU" smtClean="0"/>
              <a:t>29.04.2008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38FA-BD1E-4EF9-9B6C-E6F4EBA63F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84DD-D203-4A6F-8F45-88D491546D55}" type="datetimeFigureOut">
              <a:rPr lang="ru-RU" smtClean="0"/>
              <a:t>29.04.2008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38FA-BD1E-4EF9-9B6C-E6F4EBA63F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84DD-D203-4A6F-8F45-88D491546D55}" type="datetimeFigureOut">
              <a:rPr lang="ru-RU" smtClean="0"/>
              <a:t>29.04.2008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38FA-BD1E-4EF9-9B6C-E6F4EBA63F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84DD-D203-4A6F-8F45-88D491546D55}" type="datetimeFigureOut">
              <a:rPr lang="ru-RU" smtClean="0"/>
              <a:t>29.04.2008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38FA-BD1E-4EF9-9B6C-E6F4EBA63F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84DD-D203-4A6F-8F45-88D491546D55}" type="datetimeFigureOut">
              <a:rPr lang="ru-RU" smtClean="0"/>
              <a:t>29.04.2008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38FA-BD1E-4EF9-9B6C-E6F4EBA63F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84DD-D203-4A6F-8F45-88D491546D55}" type="datetimeFigureOut">
              <a:rPr lang="ru-RU" smtClean="0"/>
              <a:t>29.04.2008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38FA-BD1E-4EF9-9B6C-E6F4EBA63F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84DD-D203-4A6F-8F45-88D491546D55}" type="datetimeFigureOut">
              <a:rPr lang="ru-RU" smtClean="0"/>
              <a:t>29.04.2008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38FA-BD1E-4EF9-9B6C-E6F4EBA63F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84DD-D203-4A6F-8F45-88D491546D55}" type="datetimeFigureOut">
              <a:rPr lang="ru-RU" smtClean="0"/>
              <a:t>29.04.2008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38FA-BD1E-4EF9-9B6C-E6F4EBA63F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84DD-D203-4A6F-8F45-88D491546D55}" type="datetimeFigureOut">
              <a:rPr lang="ru-RU" smtClean="0"/>
              <a:t>29.04.2008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38FA-BD1E-4EF9-9B6C-E6F4EBA63F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84DD-D203-4A6F-8F45-88D491546D55}" type="datetimeFigureOut">
              <a:rPr lang="ru-RU" smtClean="0"/>
              <a:t>29.04.2008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38FA-BD1E-4EF9-9B6C-E6F4EBA63F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84DD-D203-4A6F-8F45-88D491546D55}" type="datetimeFigureOut">
              <a:rPr lang="ru-RU" smtClean="0"/>
              <a:t>29.04.2008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1A838FA-BD1E-4EF9-9B6C-E6F4EBA63FE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8984DD-D203-4A6F-8F45-88D491546D55}" type="datetimeFigureOut">
              <a:rPr lang="ru-RU" smtClean="0"/>
              <a:t>29.04.2008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A838FA-BD1E-4EF9-9B6C-E6F4EBA63FE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142984"/>
            <a:ext cx="7858180" cy="31861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Информационная среда </a:t>
            </a:r>
            <a:br>
              <a:rPr lang="ru-RU" dirty="0" smtClean="0"/>
            </a:br>
            <a:r>
              <a:rPr lang="ru-RU" dirty="0" smtClean="0"/>
              <a:t>МОУ СОШ № 10 </a:t>
            </a:r>
            <a:br>
              <a:rPr lang="ru-RU" dirty="0" smtClean="0"/>
            </a:br>
            <a:r>
              <a:rPr lang="ru-RU" dirty="0" smtClean="0"/>
              <a:t>г.Красногорска Московской области</a:t>
            </a:r>
            <a:endParaRPr lang="ru-RU" dirty="0"/>
          </a:p>
        </p:txBody>
      </p:sp>
      <p:pic>
        <p:nvPicPr>
          <p:cNvPr id="4" name="Рисунок 3" descr="F:\Фото 2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643446"/>
            <a:ext cx="2489199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143932" cy="2071702"/>
          </a:xfrm>
        </p:spPr>
        <p:txBody>
          <a:bodyPr/>
          <a:lstStyle/>
          <a:p>
            <a:r>
              <a:rPr lang="ru-RU" dirty="0" smtClean="0"/>
              <a:t> В настоящий момент полностью укомплектованы компьютерной техникой и дополнительным оборудованием, в том числе локальной сетью и выходом в Интернет, кабинет </a:t>
            </a:r>
            <a:r>
              <a:rPr lang="ru-RU" dirty="0" smtClean="0"/>
              <a:t>директора,</a:t>
            </a:r>
            <a:endParaRPr lang="ru-RU" dirty="0"/>
          </a:p>
        </p:txBody>
      </p:sp>
      <p:pic>
        <p:nvPicPr>
          <p:cNvPr id="2051" name="Picture 3" descr="H:\Documents and Settings\светик\Мои документы\конкурс маленькая страна, 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786058"/>
            <a:ext cx="3786214" cy="3736460"/>
          </a:xfrm>
          <a:prstGeom prst="rect">
            <a:avLst/>
          </a:prstGeom>
          <a:noFill/>
        </p:spPr>
      </p:pic>
    </p:spTree>
  </p:cSld>
  <p:clrMapOvr>
    <a:masterClrMapping/>
  </p:clrMapOvr>
  <p:transition advTm="5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3571900" cy="714380"/>
          </a:xfrm>
        </p:spPr>
        <p:txBody>
          <a:bodyPr/>
          <a:lstStyle/>
          <a:p>
            <a:r>
              <a:rPr lang="ru-RU" dirty="0" smtClean="0"/>
              <a:t>секретаря школы</a:t>
            </a:r>
            <a:endParaRPr lang="ru-RU" dirty="0"/>
          </a:p>
        </p:txBody>
      </p:sp>
      <p:pic>
        <p:nvPicPr>
          <p:cNvPr id="3074" name="Picture 2" descr="H:\Documents and Settings\светик\Мои документы\конкурс маленькая страна, 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857364"/>
            <a:ext cx="5100673" cy="3643338"/>
          </a:xfrm>
          <a:prstGeom prst="rect">
            <a:avLst/>
          </a:prstGeom>
          <a:noFill/>
        </p:spPr>
      </p:pic>
    </p:spTree>
  </p:cSld>
  <p:clrMapOvr>
    <a:masterClrMapping/>
  </p:clrMapOvr>
  <p:transition advTm="55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928670"/>
            <a:ext cx="7643866" cy="1785950"/>
          </a:xfrm>
        </p:spPr>
        <p:txBody>
          <a:bodyPr/>
          <a:lstStyle/>
          <a:p>
            <a:r>
              <a:rPr lang="ru-RU" dirty="0" smtClean="0"/>
              <a:t>Оборудованы необходимой офисной техникой кабинеты заместителей директора по учебно-воспитательной и воспитательной </a:t>
            </a:r>
            <a:r>
              <a:rPr lang="ru-RU" dirty="0" smtClean="0"/>
              <a:t>работе</a:t>
            </a:r>
            <a:endParaRPr lang="ru-RU" dirty="0"/>
          </a:p>
        </p:txBody>
      </p:sp>
      <p:pic>
        <p:nvPicPr>
          <p:cNvPr id="4098" name="Picture 2" descr="H:\Documents and Settings\светик\Мои документы\конкурс маленькая страна, 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357430"/>
            <a:ext cx="3500461" cy="3358157"/>
          </a:xfrm>
          <a:prstGeom prst="rect">
            <a:avLst/>
          </a:prstGeom>
          <a:noFill/>
        </p:spPr>
      </p:pic>
      <p:pic>
        <p:nvPicPr>
          <p:cNvPr id="4099" name="Picture 3" descr="H:\Documents and Settings\светик\Мои документы\конкурс маленькая страна, 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571876"/>
            <a:ext cx="3933759" cy="2950319"/>
          </a:xfrm>
          <a:prstGeom prst="rect">
            <a:avLst/>
          </a:prstGeom>
          <a:noFill/>
        </p:spPr>
      </p:pic>
    </p:spTree>
  </p:cSld>
  <p:clrMapOvr>
    <a:masterClrMapping/>
  </p:clrMapOvr>
  <p:transition advTm="52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928670"/>
            <a:ext cx="8001056" cy="1428760"/>
          </a:xfrm>
        </p:spPr>
        <p:txBody>
          <a:bodyPr/>
          <a:lstStyle/>
          <a:p>
            <a:r>
              <a:rPr lang="ru-RU" dirty="0" smtClean="0"/>
              <a:t>Школьная библиотека также имеет компьютер с выходом в Интернет.</a:t>
            </a:r>
            <a:endParaRPr lang="ru-RU" dirty="0"/>
          </a:p>
        </p:txBody>
      </p:sp>
      <p:pic>
        <p:nvPicPr>
          <p:cNvPr id="5122" name="Picture 2" descr="H:\Documents and Settings\светик\Мои документы\CIMG1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232412"/>
            <a:ext cx="5500726" cy="4125545"/>
          </a:xfrm>
          <a:prstGeom prst="rect">
            <a:avLst/>
          </a:prstGeom>
          <a:noFill/>
        </p:spPr>
      </p:pic>
    </p:spTree>
  </p:cSld>
  <p:clrMapOvr>
    <a:masterClrMapping/>
  </p:clrMapOvr>
  <p:transition advTm="5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00108"/>
            <a:ext cx="8143932" cy="2143140"/>
          </a:xfrm>
        </p:spPr>
        <p:txBody>
          <a:bodyPr/>
          <a:lstStyle/>
          <a:p>
            <a:r>
              <a:rPr lang="ru-RU" dirty="0" smtClean="0"/>
              <a:t>В актовом зале школы, где проходят районные  и школьные мероприятия установлена своя </a:t>
            </a:r>
            <a:r>
              <a:rPr lang="ru-RU" dirty="0" err="1" smtClean="0"/>
              <a:t>мультимедийная</a:t>
            </a:r>
            <a:r>
              <a:rPr lang="ru-RU" dirty="0" smtClean="0"/>
              <a:t> установка, находится режиссерский пульт.</a:t>
            </a:r>
            <a:endParaRPr lang="ru-RU" dirty="0"/>
          </a:p>
        </p:txBody>
      </p:sp>
      <p:pic>
        <p:nvPicPr>
          <p:cNvPr id="11266" name="Picture 2" descr="H:\Documents and Settings\светик\Мои документы\конкурс маленькая страна, 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2" y="3071810"/>
            <a:ext cx="3381367" cy="2536025"/>
          </a:xfrm>
          <a:prstGeom prst="rect">
            <a:avLst/>
          </a:prstGeom>
          <a:noFill/>
        </p:spPr>
      </p:pic>
      <p:pic>
        <p:nvPicPr>
          <p:cNvPr id="11267" name="Picture 3" descr="H:\Documents and Settings\светик\Мои документы\конкурс маленькая страна, 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9" y="3250380"/>
            <a:ext cx="4071966" cy="305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186766" cy="5110178"/>
          </a:xfrm>
        </p:spPr>
        <p:txBody>
          <a:bodyPr/>
          <a:lstStyle/>
          <a:p>
            <a:r>
              <a:rPr lang="ru-RU" dirty="0" smtClean="0"/>
              <a:t> В настоящее время уже никто не оспаривает тот факт, что использование информационных технологий оказывает заметное влияние на содержание, формы и методы обучения. </a:t>
            </a:r>
          </a:p>
          <a:p>
            <a:r>
              <a:rPr lang="ru-RU" dirty="0" smtClean="0"/>
              <a:t> Мы считаем, что </a:t>
            </a:r>
            <a:r>
              <a:rPr lang="ru-RU" b="1" dirty="0" smtClean="0"/>
              <a:t>основной целью </a:t>
            </a:r>
            <a:r>
              <a:rPr lang="ru-RU" dirty="0" smtClean="0"/>
              <a:t>информатизации является повышение качества образования через повышение информационной культуры всех участников образовательного процесса и активное использование </a:t>
            </a:r>
            <a:r>
              <a:rPr lang="ru-RU" dirty="0" smtClean="0"/>
              <a:t>ИКТ.</a:t>
            </a:r>
            <a:endParaRPr lang="ru-RU" dirty="0"/>
          </a:p>
        </p:txBody>
      </p:sp>
    </p:spTree>
  </p:cSld>
  <p:clrMapOvr>
    <a:masterClrMapping/>
  </p:clrMapOvr>
  <p:transition advTm="57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215370" cy="3214710"/>
          </a:xfrm>
        </p:spPr>
        <p:txBody>
          <a:bodyPr/>
          <a:lstStyle/>
          <a:p>
            <a:r>
              <a:rPr lang="en-US" dirty="0" smtClean="0"/>
              <a:t> </a:t>
            </a:r>
            <a:r>
              <a:rPr lang="ru-RU" dirty="0" smtClean="0"/>
              <a:t>Процесс информатизации образования в школе </a:t>
            </a:r>
            <a:r>
              <a:rPr lang="ru-RU" dirty="0" smtClean="0"/>
              <a:t>  № 10  начался </a:t>
            </a:r>
            <a:r>
              <a:rPr lang="ru-RU" dirty="0" smtClean="0"/>
              <a:t>еще до того, как была создана муниципальная программа «Информатизация школьного образования на 2003-2008 год». Наша школа одна из первых стала обладателем </a:t>
            </a:r>
            <a:r>
              <a:rPr lang="ru-RU" dirty="0" smtClean="0"/>
              <a:t>оборудованного компьютерного класса.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H:\Documents and Settings\светик\Мои документы\конкурс маленькая страна, 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3" y="3357562"/>
            <a:ext cx="3894045" cy="3214710"/>
          </a:xfrm>
          <a:prstGeom prst="rect">
            <a:avLst/>
          </a:prstGeom>
          <a:noFill/>
        </p:spPr>
      </p:pic>
    </p:spTree>
  </p:cSld>
  <p:clrMapOvr>
    <a:masterClrMapping/>
  </p:clrMapOvr>
  <p:transition advTm="54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115328" cy="5610244"/>
          </a:xfrm>
        </p:spPr>
        <p:txBody>
          <a:bodyPr/>
          <a:lstStyle/>
          <a:p>
            <a:r>
              <a:rPr lang="ru-RU" dirty="0" smtClean="0"/>
              <a:t>На сегодняшний день, помимо прежнего оборудования, появилось значительное количество нового и </a:t>
            </a:r>
            <a:r>
              <a:rPr lang="ru-RU" b="1" dirty="0" smtClean="0"/>
              <a:t>дополнительного оборудования</a:t>
            </a:r>
            <a:r>
              <a:rPr lang="ru-RU" dirty="0" smtClean="0"/>
              <a:t>, обогатилась методическая ресурсная база. </a:t>
            </a:r>
            <a:endParaRPr lang="ru-RU" dirty="0" smtClean="0"/>
          </a:p>
          <a:p>
            <a:r>
              <a:rPr lang="ru-RU" dirty="0" smtClean="0"/>
              <a:t>В 2007 году школа стала победителем конкурса общеобразовательных учреждений, внедряющих инновационные образовательные программы.</a:t>
            </a:r>
          </a:p>
          <a:p>
            <a:r>
              <a:rPr lang="ru-RU" dirty="0" smtClean="0"/>
              <a:t>На  деньги, полученные за победу в конкурсе было приобретено оборудование для 2 компьютерного класса,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Tm="5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:\Documents and Settings\светик\Мои документы\конкурс маленькая страна, 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3"/>
            <a:ext cx="2643206" cy="2475792"/>
          </a:xfrm>
          <a:prstGeom prst="rect">
            <a:avLst/>
          </a:prstGeom>
          <a:noFill/>
        </p:spPr>
      </p:pic>
      <p:pic>
        <p:nvPicPr>
          <p:cNvPr id="6148" name="Picture 4" descr="H:\Documents and Settings\светик\Мои документы\конкурс маленькая страна, 03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785794"/>
            <a:ext cx="2783415" cy="2087561"/>
          </a:xfrm>
          <a:prstGeom prst="rect">
            <a:avLst/>
          </a:prstGeom>
          <a:noFill/>
        </p:spPr>
      </p:pic>
      <p:pic>
        <p:nvPicPr>
          <p:cNvPr id="6149" name="Picture 5" descr="H:\Documents and Settings\светик\Мои документы\конкурс маленькая страна, 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357562"/>
            <a:ext cx="3790882" cy="2843161"/>
          </a:xfrm>
          <a:prstGeom prst="rect">
            <a:avLst/>
          </a:prstGeom>
          <a:noFill/>
        </p:spPr>
      </p:pic>
    </p:spTree>
  </p:cSld>
  <p:clrMapOvr>
    <a:masterClrMapping/>
  </p:clrMapOvr>
  <p:transition advTm="45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7329510" cy="1993586"/>
          </a:xfrm>
        </p:spPr>
        <p:txBody>
          <a:bodyPr/>
          <a:lstStyle/>
          <a:p>
            <a:r>
              <a:rPr lang="ru-RU" dirty="0" smtClean="0"/>
              <a:t>Для кабинета </a:t>
            </a:r>
            <a:r>
              <a:rPr lang="ru-RU" dirty="0" smtClean="0"/>
              <a:t>истории и обществознания  </a:t>
            </a:r>
            <a:r>
              <a:rPr lang="ru-RU" dirty="0" smtClean="0"/>
              <a:t>был приобретен </a:t>
            </a:r>
            <a:r>
              <a:rPr lang="ru-RU" dirty="0" err="1" smtClean="0"/>
              <a:t>мультимедийный</a:t>
            </a:r>
            <a:r>
              <a:rPr lang="ru-RU" dirty="0" smtClean="0"/>
              <a:t> интерактивный комплект, кабинет </a:t>
            </a:r>
            <a:r>
              <a:rPr lang="ru-RU" dirty="0" smtClean="0"/>
              <a:t>оснащен компьютером и  </a:t>
            </a:r>
            <a:r>
              <a:rPr lang="ru-RU" dirty="0" smtClean="0"/>
              <a:t>системой тестирования.</a:t>
            </a:r>
            <a:endParaRPr lang="ru-RU" dirty="0"/>
          </a:p>
        </p:txBody>
      </p:sp>
      <p:pic>
        <p:nvPicPr>
          <p:cNvPr id="7170" name="Picture 2" descr="H:\Documents and Settings\светик\Мои документы\конкурс маленькая страна, 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071810"/>
            <a:ext cx="4381499" cy="3286124"/>
          </a:xfrm>
          <a:prstGeom prst="rect">
            <a:avLst/>
          </a:prstGeom>
          <a:noFill/>
        </p:spPr>
      </p:pic>
    </p:spTree>
  </p:cSld>
  <p:clrMapOvr>
    <a:masterClrMapping/>
  </p:clrMapOvr>
  <p:transition advTm="5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072494" cy="1857388"/>
          </a:xfrm>
        </p:spPr>
        <p:txBody>
          <a:bodyPr/>
          <a:lstStyle/>
          <a:p>
            <a:r>
              <a:rPr lang="ru-RU" dirty="0" smtClean="0"/>
              <a:t>Таким же </a:t>
            </a:r>
            <a:r>
              <a:rPr lang="ru-RU" dirty="0" err="1" smtClean="0"/>
              <a:t>мультимедийным</a:t>
            </a:r>
            <a:r>
              <a:rPr lang="ru-RU" dirty="0" smtClean="0"/>
              <a:t> </a:t>
            </a:r>
            <a:r>
              <a:rPr lang="ru-RU" dirty="0" err="1" smtClean="0"/>
              <a:t>интерактивнымм</a:t>
            </a:r>
            <a:r>
              <a:rPr lang="ru-RU" dirty="0" smtClean="0"/>
              <a:t> комплектом оснастили кабинеты русского языка и литературы, физики,</a:t>
            </a:r>
            <a:endParaRPr lang="ru-RU" dirty="0"/>
          </a:p>
        </p:txBody>
      </p:sp>
      <p:pic>
        <p:nvPicPr>
          <p:cNvPr id="8194" name="Picture 2" descr="H:\Documents and Settings\светик\Мои документы\конкурс маленькая страна, 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071678"/>
            <a:ext cx="3286148" cy="4381531"/>
          </a:xfrm>
          <a:prstGeom prst="rect">
            <a:avLst/>
          </a:prstGeom>
          <a:noFill/>
        </p:spPr>
      </p:pic>
    </p:spTree>
  </p:cSld>
  <p:clrMapOvr>
    <a:masterClrMapping/>
  </p:clrMapOvr>
  <p:transition advTm="5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857232"/>
            <a:ext cx="6400816" cy="1564958"/>
          </a:xfrm>
        </p:spPr>
        <p:txBody>
          <a:bodyPr/>
          <a:lstStyle/>
          <a:p>
            <a:r>
              <a:rPr lang="ru-RU" dirty="0" smtClean="0"/>
              <a:t>Кабинет начальной школы</a:t>
            </a:r>
            <a:endParaRPr lang="ru-RU" dirty="0"/>
          </a:p>
        </p:txBody>
      </p:sp>
      <p:pic>
        <p:nvPicPr>
          <p:cNvPr id="9218" name="Picture 2" descr="H:\Documents and Settings\светик\Мои документы\конкурс маленькая страна, 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214554"/>
            <a:ext cx="5072098" cy="3804073"/>
          </a:xfrm>
          <a:prstGeom prst="rect">
            <a:avLst/>
          </a:prstGeom>
          <a:noFill/>
        </p:spPr>
      </p:pic>
    </p:spTree>
  </p:cSld>
  <p:clrMapOvr>
    <a:masterClrMapping/>
  </p:clrMapOvr>
  <p:transition advTm="54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Documents and Settings\светик\Мои документы\CIMG19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785926"/>
            <a:ext cx="3292078" cy="4389437"/>
          </a:xfrm>
          <a:prstGeom prst="rect">
            <a:avLst/>
          </a:prstGeom>
          <a:noFill/>
        </p:spPr>
      </p:pic>
      <p:pic>
        <p:nvPicPr>
          <p:cNvPr id="10243" name="Picture 3" descr="H:\Documents and Settings\светик\Мои документы\конкурс маленькая страна, 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286124"/>
            <a:ext cx="3333772" cy="25003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472" y="92867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Кабинеты математики и ЮИД</a:t>
            </a:r>
            <a:endParaRPr lang="ru-RU" sz="2800" dirty="0"/>
          </a:p>
        </p:txBody>
      </p:sp>
    </p:spTree>
  </p:cSld>
  <p:clrMapOvr>
    <a:masterClrMapping/>
  </p:clrMapOvr>
  <p:transition advTm="54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</TotalTime>
  <Words>137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Информационная среда  МОУ СОШ № 10  г.Красногорска Московской области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Информационная среда  МОУ СОШ № 10  г.Красногорска Московской области</dc:title>
  <dc:creator>светик</dc:creator>
  <cp:lastModifiedBy>светик</cp:lastModifiedBy>
  <cp:revision>9</cp:revision>
  <dcterms:created xsi:type="dcterms:W3CDTF">2008-04-29T16:44:18Z</dcterms:created>
  <dcterms:modified xsi:type="dcterms:W3CDTF">2008-04-29T18:10:53Z</dcterms:modified>
</cp:coreProperties>
</file>